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3D446ED-A8BC-4D8A-98B5-C5EE4C32E037}" type="datetimeFigureOut">
              <a:rPr lang="en-US" smtClean="0"/>
              <a:pPr/>
              <a:t>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1B1F733-E90A-4653-91F6-33B934B3B8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</a:t>
            </a:r>
            <a:r>
              <a:rPr lang="en-US" dirty="0" err="1" smtClean="0"/>
              <a:t>ourriture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46761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La </a:t>
            </a:r>
            <a:r>
              <a:rPr lang="fr-FR" dirty="0"/>
              <a:t>charlotte aux framboises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195678" cy="502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957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</a:t>
            </a:r>
            <a:r>
              <a:rPr lang="fr-FR" dirty="0"/>
              <a:t>crêpes bretonnes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22171"/>
            <a:ext cx="3773715" cy="283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9315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La </a:t>
            </a:r>
            <a:r>
              <a:rPr lang="fr-FR" dirty="0"/>
              <a:t>tarte aux myrtilles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524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082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</a:t>
            </a:r>
            <a:r>
              <a:rPr lang="fr-FR" dirty="0"/>
              <a:t>pain au chocolat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656" y="1600200"/>
            <a:ext cx="726074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740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soupe à </a:t>
            </a:r>
            <a:r>
              <a:rPr lang="fr-FR" dirty="0" smtClean="0"/>
              <a:t>l’oignon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676400"/>
            <a:ext cx="716807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551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La </a:t>
            </a:r>
            <a:r>
              <a:rPr lang="fr-FR" dirty="0" smtClean="0"/>
              <a:t>ratatouille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1524000"/>
            <a:ext cx="5931240" cy="498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967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cassoulet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371600"/>
            <a:ext cx="6896100" cy="51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635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La </a:t>
            </a:r>
            <a:r>
              <a:rPr lang="fr-FR" dirty="0"/>
              <a:t>bouillabaisse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1371600"/>
            <a:ext cx="50863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825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</a:t>
            </a:r>
            <a:r>
              <a:rPr lang="fr-FR" dirty="0"/>
              <a:t>coq au vin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676400"/>
            <a:ext cx="6617080" cy="442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97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</a:t>
            </a:r>
            <a:r>
              <a:rPr lang="fr-FR" dirty="0"/>
              <a:t>canard à l’orange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668462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353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Le </a:t>
            </a:r>
            <a:r>
              <a:rPr lang="fr-FR" dirty="0"/>
              <a:t>gratin savoyard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021466" cy="459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6418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La </a:t>
            </a:r>
            <a:r>
              <a:rPr lang="fr-FR" dirty="0"/>
              <a:t>quiche lorraine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2057400"/>
            <a:ext cx="7120587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04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</TotalTime>
  <Words>15</Words>
  <Application>Microsoft Office PowerPoint</Application>
  <PresentationFormat>On-screen Show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Apex</vt:lpstr>
      <vt:lpstr>Unit 9</vt:lpstr>
      <vt:lpstr>La soupe à l’oignon</vt:lpstr>
      <vt:lpstr>La ratatouille</vt:lpstr>
      <vt:lpstr>Le cassoulet</vt:lpstr>
      <vt:lpstr> La bouillabaisse </vt:lpstr>
      <vt:lpstr> Le coq au vin </vt:lpstr>
      <vt:lpstr> Le canard à l’orange </vt:lpstr>
      <vt:lpstr> Le gratin savoyard </vt:lpstr>
      <vt:lpstr> La quiche lorraine </vt:lpstr>
      <vt:lpstr> La charlotte aux framboises </vt:lpstr>
      <vt:lpstr>Les crêpes bretonnes </vt:lpstr>
      <vt:lpstr> La tarte aux myrtilles </vt:lpstr>
      <vt:lpstr> Le pain au chocolat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</dc:title>
  <dc:creator>McKenna</dc:creator>
  <cp:lastModifiedBy>mckenna</cp:lastModifiedBy>
  <cp:revision>7</cp:revision>
  <dcterms:created xsi:type="dcterms:W3CDTF">2016-01-23T20:56:58Z</dcterms:created>
  <dcterms:modified xsi:type="dcterms:W3CDTF">2018-02-04T20:17:35Z</dcterms:modified>
</cp:coreProperties>
</file>